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302" r:id="rId3"/>
    <p:sldId id="281" r:id="rId4"/>
    <p:sldId id="282" r:id="rId5"/>
    <p:sldId id="296" r:id="rId6"/>
    <p:sldId id="303" r:id="rId7"/>
  </p:sldIdLst>
  <p:sldSz cx="9907588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B14B026-B956-4179-AE34-059487825000}">
          <p14:sldIdLst>
            <p14:sldId id="256"/>
            <p14:sldId id="302"/>
          </p14:sldIdLst>
        </p14:section>
        <p14:section name="제목 없는 구역" id="{949F8C52-F916-4655-8B6D-3B42DCE0CEC1}">
          <p14:sldIdLst>
            <p14:sldId id="281"/>
            <p14:sldId id="282"/>
            <p14:sldId id="296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7" pos="5627" userDrawn="1">
          <p15:clr>
            <a:srgbClr val="A4A3A4"/>
          </p15:clr>
        </p15:guide>
        <p15:guide id="8" pos="5706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KOVICH ZLATA" initials="SZ" lastIdx="31" clrIdx="0">
    <p:extLst>
      <p:ext uri="{19B8F6BF-5375-455C-9EA6-DF929625EA0E}">
        <p15:presenceInfo xmlns:p15="http://schemas.microsoft.com/office/powerpoint/2012/main" userId="SALKOVICH ZLATA" providerId="None"/>
      </p:ext>
    </p:extLst>
  </p:cmAuthor>
  <p:cmAuthor id="2" name="박 태영" initials="박태" lastIdx="1" clrIdx="1">
    <p:extLst>
      <p:ext uri="{19B8F6BF-5375-455C-9EA6-DF929625EA0E}">
        <p15:presenceInfo xmlns:p15="http://schemas.microsoft.com/office/powerpoint/2012/main" userId="S::book186@handysoft.co.kr::9bb5277b-48a5-4760-87ea-df2c99fb98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74"/>
    <a:srgbClr val="10438C"/>
    <a:srgbClr val="346ACE"/>
    <a:srgbClr val="032E6C"/>
    <a:srgbClr val="F6F6F9"/>
    <a:srgbClr val="93BFED"/>
    <a:srgbClr val="FF9900"/>
    <a:srgbClr val="FF7F1C"/>
    <a:srgbClr val="393939"/>
    <a:srgbClr val="5E5F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5" autoAdjust="0"/>
    <p:restoredTop sz="86977" autoAdjust="0"/>
  </p:normalViewPr>
  <p:slideViewPr>
    <p:cSldViewPr snapToGrid="0">
      <p:cViewPr varScale="1">
        <p:scale>
          <a:sx n="74" d="100"/>
          <a:sy n="74" d="100"/>
        </p:scale>
        <p:origin x="1325" y="77"/>
      </p:cViewPr>
      <p:guideLst>
        <p:guide pos="5627"/>
        <p:guide pos="5706"/>
        <p:guide orient="horz" pos="3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08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5690" tIns="47845" rIns="95690" bIns="47845" rtlCol="0"/>
          <a:lstStyle>
            <a:lvl1pPr algn="r">
              <a:defRPr sz="1300"/>
            </a:lvl1pPr>
          </a:lstStyle>
          <a:p>
            <a:fld id="{90CFA60F-A401-4959-90B1-1DB534DB6BF9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0" tIns="47845" rIns="95690" bIns="478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5690" tIns="47845" rIns="95690" bIns="4784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5690" tIns="47845" rIns="95690" bIns="47845" rtlCol="0" anchor="b"/>
          <a:lstStyle>
            <a:lvl1pPr algn="r">
              <a:defRPr sz="1300"/>
            </a:lvl1pPr>
          </a:lstStyle>
          <a:p>
            <a:fld id="{3EA072D8-CC02-4E7A-BCCD-74423D3C9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8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9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2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http://www.thescoop.co.kr/news/articleView.html?idxno=53693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https://www.hellot.net/news/article.html?no=66575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메타버스를 통해 구직 희망자가 해당 회사에 대한 사무환경과 기업문화에 대한 가상체험 서비스 제공</a:t>
            </a:r>
            <a:endParaRPr lang="en-US" altLang="ko-KR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171450" indent="-171450" algn="l" latinLnBrk="1"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가급적 실제 사무환경과 유사하게 조성하고 공개 가능한 범위내에서 실제 가능한 업무들의 경험하도록 함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체험 서비스를 통해 구직자가 만족했던 업종과 사무 환경을 분석하여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채용사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고객들에게 환경 개선에 필요한 데이터를 제공하고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컨설팅 서비스 제공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 latinLnBrk="1"/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단순하게 있었던 메타버스 채용박람회 같은 수준을 떠나 구직자가 체험을 통해 기업 정보를 얻고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기업사도 구직자들의 수준과 니즈를 파악할 수 있다는 장점을 얻을 수 있음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072D8-CC02-4E7A-BCCD-74423D3C9D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3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88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979712" y="2280062"/>
            <a:ext cx="242256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100" spc="-100" baseline="0" dirty="0">
                <a:solidFill>
                  <a:srgbClr val="052F74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Contents</a:t>
            </a:r>
            <a:endParaRPr lang="ko-KR" altLang="en-US" sz="4100" spc="-100" baseline="0" dirty="0">
              <a:solidFill>
                <a:srgbClr val="052F74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25232" y="2830285"/>
            <a:ext cx="2422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-40" baseline="0" dirty="0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HANDYSOFT 2018 IR BOOK     </a:t>
            </a:r>
            <a:r>
              <a:rPr lang="ko-KR" altLang="en-US" sz="1000" spc="-40" baseline="0" dirty="0" err="1">
                <a:solidFill>
                  <a:srgbClr val="AEAEA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목차안내</a:t>
            </a:r>
            <a:endParaRPr lang="ko-KR" altLang="en-US" sz="1000" spc="-40" baseline="0" dirty="0">
              <a:solidFill>
                <a:srgbClr val="AEAEA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71944" y="2891642"/>
            <a:ext cx="0" cy="1116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5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pos="6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0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pos="3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1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74" y="6505575"/>
            <a:ext cx="20383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1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75" r:id="rId5"/>
    <p:sldLayoutId id="214748367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512" y="5866342"/>
            <a:ext cx="224715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핸디소프트</a:t>
            </a:r>
            <a:endParaRPr lang="ko-KR" altLang="en-US" sz="17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089" y="5835564"/>
            <a:ext cx="2907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i="1" spc="-80" dirty="0">
                <a:solidFill>
                  <a:srgbClr val="AEAEAE"/>
                </a:solidFill>
                <a:latin typeface="+mj-lt"/>
                <a:ea typeface="맑은 고딕" panose="020B0503020000020004" pitchFamily="50" charset="-127"/>
              </a:rPr>
              <a:t>Working Smart, Living Smart</a:t>
            </a:r>
            <a:endParaRPr lang="ko-KR" altLang="en-US" sz="1900" i="1" spc="-80" dirty="0">
              <a:solidFill>
                <a:srgbClr val="AEAEA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2A210-70E1-4B8A-AC63-EF0D83C5C685}"/>
              </a:ext>
            </a:extLst>
          </p:cNvPr>
          <p:cNvSpPr txBox="1"/>
          <p:nvPr/>
        </p:nvSpPr>
        <p:spPr>
          <a:xfrm>
            <a:off x="8065882" y="5399247"/>
            <a:ext cx="1841706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600" b="1" spc="-1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메타버스 </a:t>
            </a:r>
            <a:r>
              <a:rPr lang="en-US" altLang="ko-KR" sz="1600" b="1" spc="-150" dirty="0">
                <a:solidFill>
                  <a:srgbClr val="062D6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TFT</a:t>
            </a:r>
            <a:endParaRPr lang="ko-KR" altLang="en-US" sz="1600" b="1" spc="-50" dirty="0">
              <a:solidFill>
                <a:srgbClr val="062D6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FF57D-5645-4688-808E-266BE47498A0}"/>
              </a:ext>
            </a:extLst>
          </p:cNvPr>
          <p:cNvSpPr txBox="1"/>
          <p:nvPr/>
        </p:nvSpPr>
        <p:spPr>
          <a:xfrm>
            <a:off x="667621" y="837249"/>
            <a:ext cx="7754396" cy="3391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메타버스 </a:t>
            </a:r>
            <a:r>
              <a:rPr lang="en-US" altLang="ko-KR" sz="4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TFT</a:t>
            </a:r>
          </a:p>
          <a:p>
            <a:pPr>
              <a:lnSpc>
                <a:spcPct val="150000"/>
              </a:lnSpc>
            </a:pPr>
            <a:endParaRPr lang="en-US" altLang="ko-KR" sz="6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Horse Racing, The </a:t>
            </a:r>
            <a:r>
              <a:rPr lang="en-US" altLang="ko-KR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Ruf</a:t>
            </a: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Social Metaverse Service (SMS) on Metaverse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원페이지 </a:t>
            </a:r>
            <a:r>
              <a:rPr lang="ko-KR" altLang="en-US" sz="2400" b="1" spc="-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협업툴</a:t>
            </a:r>
            <a:endParaRPr lang="en-US" altLang="ko-KR" sz="24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Metaverse Recruiting</a:t>
            </a:r>
          </a:p>
        </p:txBody>
      </p:sp>
    </p:spTree>
    <p:extLst>
      <p:ext uri="{BB962C8B-B14F-4D97-AF65-F5344CB8AC3E}">
        <p14:creationId xmlns:p14="http://schemas.microsoft.com/office/powerpoint/2010/main" val="166584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65291" y="3088153"/>
            <a:ext cx="2553269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검토배경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시장분석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b="1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2000" b="1" spc="-2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C8E01B-7624-4201-A86B-F4C4B548073E}"/>
              </a:ext>
            </a:extLst>
          </p:cNvPr>
          <p:cNvSpPr/>
          <p:nvPr/>
        </p:nvSpPr>
        <p:spPr>
          <a:xfrm>
            <a:off x="1111250" y="2870200"/>
            <a:ext cx="2216150" cy="254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7A6C-FF96-49BD-BBC4-3F4714C377BA}"/>
              </a:ext>
            </a:extLst>
          </p:cNvPr>
          <p:cNvSpPr txBox="1"/>
          <p:nvPr/>
        </p:nvSpPr>
        <p:spPr>
          <a:xfrm>
            <a:off x="621531" y="1428693"/>
            <a:ext cx="3195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200" dirty="0">
                <a:solidFill>
                  <a:srgbClr val="052F74"/>
                </a:solidFill>
                <a:latin typeface="맑은 고딕"/>
                <a:ea typeface="맑은 고딕"/>
              </a:rPr>
              <a:t>Metaverse Recruiting</a:t>
            </a:r>
            <a:endParaRPr lang="ko-KR" altLang="en-US" sz="2400" dirty="0">
              <a:solidFill>
                <a:srgbClr val="052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Ⅰ.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검토배경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3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C8764C-59BC-4EEC-B926-0DFB0366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2" y="778824"/>
            <a:ext cx="5378704" cy="54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9A66F0-CAAE-4DE1-BCD1-86A1AE47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" y="802648"/>
            <a:ext cx="8978796" cy="19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342263B-3100-46D4-85A7-0356F85FA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6" y="2705584"/>
            <a:ext cx="8677459" cy="224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BC6185F-7307-4814-B27F-6E0F5C6C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13" y="4413668"/>
            <a:ext cx="9161209" cy="18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6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5037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+mn-lt"/>
              </a:rPr>
              <a:t>Ⅱ. </a:t>
            </a:r>
            <a:r>
              <a:rPr lang="ko-KR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시장분석</a:t>
            </a:r>
            <a:r>
              <a:rPr lang="en-US" altLang="ko-KR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 - </a:t>
            </a:r>
            <a:r>
              <a:rPr lang="ko-KR" altLang="en-US" sz="2000" b="1" spc="-150" dirty="0">
                <a:solidFill>
                  <a:srgbClr val="10438C"/>
                </a:solidFill>
                <a:latin typeface="Malgun Gothic"/>
                <a:ea typeface="Malgun Gothic"/>
              </a:rPr>
              <a:t>동향</a:t>
            </a:r>
            <a:endParaRPr lang="ko-KR" altLang="ko-KR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4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E769BB1A-E15E-40A4-95EA-B8CEEAAB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5" y="763409"/>
            <a:ext cx="57912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EE8C1B09-7A38-4724-A9DD-3EFE1A31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5" y="4388970"/>
            <a:ext cx="72675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8FAB3B8-02CD-4D5F-A1E6-A830A609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25" y="503792"/>
            <a:ext cx="5791200" cy="588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5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479ABC-D1AC-48B7-91B4-049A739B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1" y="651300"/>
            <a:ext cx="8153077" cy="35867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F97C84-9C04-49E2-9F5F-645208F3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35" y="2922930"/>
            <a:ext cx="9348840" cy="34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06065" y="0"/>
            <a:ext cx="4751190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pc="-150" dirty="0">
                <a:solidFill>
                  <a:srgbClr val="10438C"/>
                </a:solidFill>
                <a:latin typeface="+mj-ea"/>
              </a:rPr>
              <a:t>Ⅲ. </a:t>
            </a:r>
            <a:r>
              <a:rPr lang="ko-KR" altLang="en-US" sz="2000" b="1" spc="-150" dirty="0">
                <a:solidFill>
                  <a:srgbClr val="10438C"/>
                </a:solidFill>
                <a:latin typeface="+mj-ea"/>
              </a:rPr>
              <a:t>목표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56648" y="6517422"/>
            <a:ext cx="739074" cy="27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lnSpc>
                <a:spcPct val="150000"/>
              </a:lnSpc>
              <a:buFontTx/>
              <a:buNone/>
            </a:pPr>
            <a:fld id="{64FAB2D0-C858-4B16-897A-69096790A654}" type="slidenum">
              <a:rPr lang="en-US" altLang="ko-KR" sz="900" spc="-40" baseline="0" smtClean="0">
                <a:solidFill>
                  <a:srgbClr val="A7B5D0"/>
                </a:solidFill>
                <a:ea typeface="Noto Sans CJK KR Medium" panose="020B0600000000000000" pitchFamily="34" charset="-127"/>
              </a:rPr>
              <a:t>6</a:t>
            </a:fld>
            <a:endParaRPr lang="en-US" altLang="ko-KR" sz="900" spc="-40" baseline="0" dirty="0">
              <a:solidFill>
                <a:srgbClr val="A7B5D0"/>
              </a:solidFill>
              <a:ea typeface="Noto Sans CJK KR Medium" panose="020B0600000000000000" pitchFamily="34" charset="-127"/>
            </a:endParaRPr>
          </a:p>
        </p:txBody>
      </p:sp>
      <p:pic>
        <p:nvPicPr>
          <p:cNvPr id="3" name="DeRacePlay">
            <a:hlinkClick r:id="" action="ppaction://media"/>
            <a:extLst>
              <a:ext uri="{FF2B5EF4-FFF2-40B4-BE49-F238E27FC236}">
                <a16:creationId xmlns:a16="http://schemas.microsoft.com/office/drawing/2014/main" id="{21D01376-04E3-4CF2-B17F-35DDDEED8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428" y="623454"/>
            <a:ext cx="9518072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11748</TotalTime>
  <Words>254</Words>
  <Application>Microsoft Office PowerPoint</Application>
  <PresentationFormat>사용자 지정</PresentationFormat>
  <Paragraphs>40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Noto Sans CJK KR Medium</vt:lpstr>
      <vt:lpstr>Gulim</vt:lpstr>
      <vt:lpstr>맑은 고딕</vt:lpstr>
      <vt:lpstr>맑은 고딕</vt:lpstr>
      <vt:lpstr>Arial</vt:lpstr>
      <vt:lpstr>Calibri</vt:lpstr>
      <vt:lpstr>Calibri Light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태영</cp:lastModifiedBy>
  <cp:revision>921</cp:revision>
  <cp:lastPrinted>2019-11-14T01:03:17Z</cp:lastPrinted>
  <dcterms:created xsi:type="dcterms:W3CDTF">2018-07-12T00:02:57Z</dcterms:created>
  <dcterms:modified xsi:type="dcterms:W3CDTF">2022-04-22T04:56:04Z</dcterms:modified>
</cp:coreProperties>
</file>